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59" r:id="rId5"/>
    <p:sldId id="261" r:id="rId6"/>
    <p:sldId id="265" r:id="rId7"/>
    <p:sldId id="269" r:id="rId8"/>
    <p:sldId id="27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72FE7-5D88-47E6-942D-7D5F2BFDC70F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24698-C8C3-4820-9C7B-B0B77513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16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CDB1-9ECA-405E-FE5B-EEA3A77C9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97EEA-4FC7-1FC4-BE0A-7469962E8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8BAA-AA42-750A-3A77-29515B11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64FA-3D6B-2168-008C-A5B466FB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2723-70CF-BC4A-CC4B-55DC464A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6B22-94CF-EE55-EFD1-445D6DBA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AE47F-D377-123D-F117-7DA918594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E648E-0F7B-F9F2-D511-7A1F2E92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65861-04A0-FA76-6063-5BB47872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5B31-FFA4-0120-FC06-6F027AE2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993AF-A5E9-1D74-0BEE-865E452C1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97822-AF83-6C67-7517-B764232A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A18D4-B146-01DC-0CF1-D1153B92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744F4-095D-B980-B1A6-D5813581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52D8-1D4B-7E0E-A578-477D0E66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1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9058-27D9-EA0C-CBCA-E62712E6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0F202-9E5E-65F1-3737-DE2224FF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DE32-6795-AC2B-BD88-D3215AEE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79BE7-6CC6-756B-14BB-2DAD8F30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ADC4-6298-9C64-4219-290BD54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7C70-B631-A3CB-1B6A-F5E4817B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A2888-4BCF-5E7E-17D4-D7492D14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DBEB5-E554-ED3D-086C-68788AA4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192C-27B9-2174-F062-264D8FF3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CB9CC-6963-0AFC-C5B3-3737FCA9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549F-FCD2-71B3-78AF-3486AA37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0222-B7BF-B2EC-5DB0-F14884ECB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04938-B10F-98A2-12E9-499154C7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2F011-EE02-3678-1A66-C69023CC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7B33A-69E2-A6BB-7EBF-10D39976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4976C-0B81-888C-B221-FBC50FEA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14BB-56B9-BFE6-9F5C-E428698B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B7DA-F064-5880-D647-657033C11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A44C1-B8EE-D0C7-27A7-0DF5BCB0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26D36-CA1B-2656-FF8D-CAA8B944A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391C8-A075-12B6-88A2-993BAAE80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A31CB-27F1-A31D-C196-04093ED7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DC8B-154F-778B-E6DB-2D35C08D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197BA-426F-2C83-634A-5C060923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AC91-D145-59D5-1C4F-D298427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5B303-F8EB-6E08-1DC9-F7CFD55E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4770B-C2FB-FA53-F1A1-D0B9452A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F5DE-2B40-FC8E-DD09-D3015572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08B74-905F-A7B2-94C6-66BCADCB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EAD28-FFE5-BFC4-1113-908C3499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D166-A058-E7C0-2281-A10E5D88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2B6D-6715-5198-3024-97D05056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8823-30E2-3693-6E25-160987A2E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3E8BF-C651-8C6B-56E8-BA100ABE0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FAE6F-9A61-BBF9-A941-25CC5BD9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93E77-7E60-32F7-4A50-68BBABCF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BD6A2-FBF7-608C-EAAC-73BB5004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4063-3523-1749-35EC-2C7E327E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07B41-3733-686E-41B8-D093CBFE6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41D10-16CD-9D2F-5882-95F901975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FF77D-3F47-6B32-B508-17AE4A9D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FE341-816E-F9FD-2C39-481D0CB4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268FD-D7D8-35A8-028E-068D2B7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0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EE1DF-7B57-037B-7C69-2A925D6A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9466-9051-5240-6841-C02EE46B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66469-3D30-2FBB-067A-9A740B747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5E6-3C3C-456C-A53D-24F5660B486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16730-B5CC-F1DB-E689-DD7984A45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AE34D-0A4F-2305-EDEA-4C421F03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06" y="2757866"/>
            <a:ext cx="8103047" cy="3935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A355AA-4B51-E8F5-9286-9885D033DAE3}"/>
              </a:ext>
            </a:extLst>
          </p:cNvPr>
          <p:cNvSpPr txBox="1"/>
          <p:nvPr/>
        </p:nvSpPr>
        <p:spPr>
          <a:xfrm>
            <a:off x="1631756" y="5"/>
            <a:ext cx="9089347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</a:t>
            </a:r>
            <a:r>
              <a:rPr lang="en-US" sz="1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elcome</a:t>
            </a:r>
          </a:p>
          <a:p>
            <a:pPr algn="ctr"/>
            <a:r>
              <a:rPr lang="en-US" sz="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to</a:t>
            </a:r>
            <a:endParaRPr 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7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troWithMusic">
            <a:hlinkClick r:id="" action="ppaction://media"/>
            <a:extLst>
              <a:ext uri="{FF2B5EF4-FFF2-40B4-BE49-F238E27FC236}">
                <a16:creationId xmlns:a16="http://schemas.microsoft.com/office/drawing/2014/main" id="{10792187-B93F-50A5-B874-DA0974162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655" y="-5247"/>
            <a:ext cx="9150996" cy="68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5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80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42F52-FD8F-5F51-0C80-86A715F4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10" y="1800889"/>
            <a:ext cx="4222719" cy="4252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EC57F-C472-A530-079B-0FBDD5AA6ED6}"/>
              </a:ext>
            </a:extLst>
          </p:cNvPr>
          <p:cNvSpPr txBox="1"/>
          <p:nvPr/>
        </p:nvSpPr>
        <p:spPr>
          <a:xfrm>
            <a:off x="5560882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6E3F4D-DDF2-6AAC-7185-81508A83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14" y="1761137"/>
            <a:ext cx="3952375" cy="4451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95E257-5B69-0410-78B3-6E6FDD7FB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76">
            <a:off x="7520802" y="4292447"/>
            <a:ext cx="346831" cy="3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5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80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9F3C2-FD0E-129C-D8A4-106931E3F938}"/>
              </a:ext>
            </a:extLst>
          </p:cNvPr>
          <p:cNvSpPr txBox="1"/>
          <p:nvPr/>
        </p:nvSpPr>
        <p:spPr>
          <a:xfrm>
            <a:off x="2983922" y="467394"/>
            <a:ext cx="6224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Swim Lanes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D2695-4606-D3EA-2941-640A2D988980}"/>
              </a:ext>
            </a:extLst>
          </p:cNvPr>
          <p:cNvSpPr txBox="1"/>
          <p:nvPr/>
        </p:nvSpPr>
        <p:spPr>
          <a:xfrm>
            <a:off x="5822227" y="1489564"/>
            <a:ext cx="4428328" cy="452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Tech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Commerce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Law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NEET/IIT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VIII to XII Science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Humanities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Professional Courses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Junior Section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Competitive</a:t>
            </a:r>
          </a:p>
          <a:p>
            <a:pPr marL="278600" indent="-27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 Curricular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CB6EB-7E39-3B0C-A6CC-85DDBAF9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31" y="2372285"/>
            <a:ext cx="2580851" cy="2581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6F212-A9BD-6FD2-06B4-8CC9F5343E6F}"/>
              </a:ext>
            </a:extLst>
          </p:cNvPr>
          <p:cNvSpPr/>
          <p:nvPr/>
        </p:nvSpPr>
        <p:spPr>
          <a:xfrm>
            <a:off x="1024732" y="2372285"/>
            <a:ext cx="2580851" cy="2581139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8000">
                <a:srgbClr val="FFFFFF">
                  <a:alpha val="0"/>
                </a:srgbClr>
              </a:gs>
              <a:gs pos="68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6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5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80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5" y="448222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Empathy and Innovation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26" name="Picture 2" descr="Biography of Thomas Edison, American Inventor">
            <a:extLst>
              <a:ext uri="{FF2B5EF4-FFF2-40B4-BE49-F238E27FC236}">
                <a16:creationId xmlns:a16="http://schemas.microsoft.com/office/drawing/2014/main" id="{BD0629A4-BEBE-B020-EFD1-C156E946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58" y="2323315"/>
            <a:ext cx="4310919" cy="319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5C070-B5F1-2F1F-6E6A-61EF5113772B}"/>
              </a:ext>
            </a:extLst>
          </p:cNvPr>
          <p:cNvSpPr txBox="1"/>
          <p:nvPr/>
        </p:nvSpPr>
        <p:spPr>
          <a:xfrm>
            <a:off x="5560882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9FA16-CF15-947E-35A3-6E618003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03" y="2323311"/>
            <a:ext cx="4526280" cy="31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1135271" y="-1166"/>
            <a:ext cx="9913731" cy="6859163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744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6897065" y="2689542"/>
            <a:ext cx="4182751" cy="4182751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27" y="6072311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05557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899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127549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3580091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3689143" y="2223314"/>
            <a:ext cx="3795980" cy="4100215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42191" y="1414761"/>
            <a:ext cx="1410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02236" y="3402989"/>
            <a:ext cx="116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63117" y="4620617"/>
            <a:ext cx="1014447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1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1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1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4611" y="5480597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8439" y="3961441"/>
            <a:ext cx="2984876" cy="1511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66" indent="-23216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66" indent="-23216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66" indent="-23216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15789" y="1293010"/>
            <a:ext cx="3003129" cy="576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5908110" y="583952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4537685" y="6658421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7631911" y="4123453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57" y="1351734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7545" y="6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44852" y="1318384"/>
            <a:ext cx="3297899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68025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800153" y="6658421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945543" y="709208"/>
            <a:ext cx="4705991" cy="5507319"/>
            <a:chOff x="4802537" y="709203"/>
            <a:chExt cx="4705991" cy="5507319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042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46"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46"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46"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46"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46"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04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2"/>
              <a:ext cx="4383150" cy="1627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46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921657" y="4907646"/>
            <a:ext cx="33362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07545" y="6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43535" y="2326841"/>
            <a:ext cx="5299120" cy="3104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are specialists in: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CICSE Robotics &amp; AI syllabus</a:t>
            </a:r>
          </a:p>
          <a:p>
            <a:pPr marL="800080" lvl="1" indent="-34289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080" lvl="1" indent="-34289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080" lvl="1" indent="-34289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080" lvl="1" indent="-34289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800080" lvl="1" indent="-34289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Cyber Security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891" indent="-342891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of students in the above areas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49844" y="816442"/>
            <a:ext cx="8062561" cy="11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 We are pleased to join hands with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elite schools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like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Elliot St. in this journey.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847" y="2326839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03849" y="2326839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 10"/>
          <p:cNvSpPr/>
          <p:nvPr/>
        </p:nvSpPr>
        <p:spPr>
          <a:xfrm>
            <a:off x="2346180" y="912332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252329" y="214245"/>
            <a:ext cx="232587" cy="232587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68025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800153" y="6658421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5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80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4B115-499C-FDFD-8431-D12EE45E2ADE}"/>
              </a:ext>
            </a:extLst>
          </p:cNvPr>
          <p:cNvSpPr txBox="1"/>
          <p:nvPr/>
        </p:nvSpPr>
        <p:spPr>
          <a:xfrm>
            <a:off x="4794201" y="5828141"/>
            <a:ext cx="260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Welcome!</a:t>
            </a:r>
          </a:p>
        </p:txBody>
      </p:sp>
      <p:pic>
        <p:nvPicPr>
          <p:cNvPr id="7" name="ReelBrandAmbassador">
            <a:hlinkClick r:id="" action="ppaction://media"/>
            <a:extLst>
              <a:ext uri="{FF2B5EF4-FFF2-40B4-BE49-F238E27FC236}">
                <a16:creationId xmlns:a16="http://schemas.microsoft.com/office/drawing/2014/main" id="{E7654039-2781-AF1D-26D5-094425F09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6685" y="1272384"/>
            <a:ext cx="8312727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253</TotalTime>
  <Words>387</Words>
  <Application>Microsoft Office PowerPoint</Application>
  <PresentationFormat>Widescreen</PresentationFormat>
  <Paragraphs>74</Paragraphs>
  <Slides>9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Anirban Chakrabarty</cp:lastModifiedBy>
  <cp:revision>21</cp:revision>
  <dcterms:created xsi:type="dcterms:W3CDTF">2023-08-24T08:43:31Z</dcterms:created>
  <dcterms:modified xsi:type="dcterms:W3CDTF">2023-09-22T13:43:48Z</dcterms:modified>
</cp:coreProperties>
</file>